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gif>
</file>

<file path=ppt/media/image2.jpg>
</file>

<file path=ppt/media/image3.jpg>
</file>

<file path=ppt/media/image4.gif>
</file>

<file path=ppt/media/image5.gif>
</file>

<file path=ppt/media/image6.jp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e5b51177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e5b51177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e5b5117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e5b5117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e5b5117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e5b5117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e5b51177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e5b51177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e5b51177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e5b51177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e5b51177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e5b51177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e5b51177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e5b51177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e5b51177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e5b51177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3107225"/>
            <a:ext cx="4472100" cy="90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500">
                <a:solidFill>
                  <a:srgbClr val="C9DAF8"/>
                </a:solidFill>
              </a:rPr>
              <a:t>Iron Man Game</a:t>
            </a:r>
            <a:endParaRPr b="1" sz="4500">
              <a:solidFill>
                <a:srgbClr val="C9DAF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181225" y="328725"/>
            <a:ext cx="2959500" cy="90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C9DAF8"/>
                </a:solidFill>
              </a:rPr>
              <a:t>I am...</a:t>
            </a:r>
            <a:endParaRPr b="1" sz="3000">
              <a:solidFill>
                <a:srgbClr val="C9DAF8"/>
              </a:solidFill>
            </a:endParaRPr>
          </a:p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5428125" y="4146125"/>
            <a:ext cx="3716100" cy="90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C9DAF8"/>
                </a:solidFill>
              </a:rPr>
              <a:t>...Gledson Holanda</a:t>
            </a:r>
            <a:endParaRPr b="1" sz="3000">
              <a:solidFill>
                <a:srgbClr val="C9DAF8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304475" y="467775"/>
            <a:ext cx="34737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marR="19050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C9DAF8"/>
                </a:solidFill>
              </a:rPr>
              <a:t>Acknowledgments</a:t>
            </a:r>
            <a:endParaRPr b="1" sz="2500"/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0075" y="1489575"/>
            <a:ext cx="3653925" cy="36539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2016350" y="1058100"/>
            <a:ext cx="3473700" cy="40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A4C2F4"/>
              </a:buClr>
              <a:buSzPts val="1400"/>
              <a:buChar char="-"/>
            </a:pPr>
            <a:r>
              <a:rPr lang="pt-BR">
                <a:solidFill>
                  <a:srgbClr val="A4C2F4"/>
                </a:solidFill>
                <a:highlight>
                  <a:srgbClr val="000000"/>
                </a:highlight>
              </a:rPr>
              <a:t>I would like to thank everyone who somehow helped me with the game, Professor, T.A.'s and classmates!</a:t>
            </a:r>
            <a:br>
              <a:rPr lang="pt-BR">
                <a:solidFill>
                  <a:srgbClr val="A4C2F4"/>
                </a:solidFill>
                <a:highlight>
                  <a:srgbClr val="000000"/>
                </a:highlight>
              </a:rPr>
            </a:br>
            <a:endParaRPr>
              <a:solidFill>
                <a:srgbClr val="A4C2F4"/>
              </a:solidFill>
              <a:highlight>
                <a:srgbClr val="0000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A4C2F4"/>
              </a:buClr>
              <a:buSzPts val="1400"/>
              <a:buChar char="-"/>
            </a:pPr>
            <a:r>
              <a:rPr lang="pt-BR">
                <a:solidFill>
                  <a:srgbClr val="A4C2F4"/>
                </a:solidFill>
                <a:highlight>
                  <a:srgbClr val="000000"/>
                </a:highlight>
              </a:rPr>
              <a:t>It was very busy, but extremely rewarding to work on this project!</a:t>
            </a:r>
            <a:endParaRPr>
              <a:solidFill>
                <a:srgbClr val="A4C2F4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  <a:highlight>
                <a:srgbClr val="0000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A4C2F4"/>
              </a:buClr>
              <a:buSzPts val="1400"/>
              <a:buChar char="-"/>
            </a:pPr>
            <a:r>
              <a:rPr lang="pt-BR">
                <a:solidFill>
                  <a:srgbClr val="A4C2F4"/>
                </a:solidFill>
                <a:highlight>
                  <a:srgbClr val="000000"/>
                </a:highlight>
              </a:rPr>
              <a:t>I can n</a:t>
            </a:r>
            <a:r>
              <a:rPr lang="pt-BR">
                <a:solidFill>
                  <a:srgbClr val="A4C2F4"/>
                </a:solidFill>
                <a:highlight>
                  <a:srgbClr val="000000"/>
                </a:highlight>
              </a:rPr>
              <a:t>ot pass up the opportunity to especially thank Professor Henrique Mendes, Ismael Cardoso and Manu, if it were not for them I would not be here and would not have the privilege of building this game.</a:t>
            </a:r>
            <a:endParaRPr>
              <a:solidFill>
                <a:srgbClr val="A4C2F4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  <a:highlight>
                <a:srgbClr val="0000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A4C2F4"/>
              </a:buClr>
              <a:buSzPts val="1400"/>
              <a:buChar char="-"/>
            </a:pPr>
            <a:r>
              <a:rPr lang="pt-BR">
                <a:solidFill>
                  <a:srgbClr val="A4C2F4"/>
                </a:solidFill>
                <a:highlight>
                  <a:srgbClr val="000000"/>
                </a:highlight>
              </a:rPr>
              <a:t>Thank you!</a:t>
            </a:r>
            <a:endParaRPr>
              <a:solidFill>
                <a:srgbClr val="A4C2F4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956650" y="372875"/>
            <a:ext cx="55569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marR="19050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rgbClr val="A4C2F4"/>
                </a:solidFill>
                <a:highlight>
                  <a:srgbClr val="000000"/>
                </a:highlight>
              </a:rPr>
              <a:t>The game? I do not know what to do!</a:t>
            </a:r>
            <a:endParaRPr b="1" sz="2200">
              <a:solidFill>
                <a:srgbClr val="A4C2F4"/>
              </a:solidFill>
              <a:highlight>
                <a:srgbClr val="000000"/>
              </a:highlight>
            </a:endParaRPr>
          </a:p>
          <a:p>
            <a:pPr indent="0" lvl="0" marL="152400" marR="19050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C9DAF8"/>
              </a:solidFill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8375" y="1288575"/>
            <a:ext cx="2333625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1802375" y="536075"/>
            <a:ext cx="24993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marR="19050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C9DAF8"/>
                </a:solidFill>
              </a:rPr>
              <a:t>The </a:t>
            </a:r>
            <a:r>
              <a:rPr b="1" lang="pt-BR" sz="3000">
                <a:solidFill>
                  <a:srgbClr val="C9DAF8"/>
                </a:solidFill>
              </a:rPr>
              <a:t>Game!</a:t>
            </a:r>
            <a:endParaRPr b="1" sz="3000"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0700" y="1633050"/>
            <a:ext cx="476250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2998550" y="527950"/>
            <a:ext cx="57378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A4C2F4"/>
                </a:solidFill>
                <a:highlight>
                  <a:srgbClr val="000000"/>
                </a:highlight>
              </a:rPr>
              <a:t>The Game and the complications!</a:t>
            </a:r>
            <a:endParaRPr b="1" sz="2400">
              <a:solidFill>
                <a:srgbClr val="A4C2F4"/>
              </a:solidFill>
              <a:highlight>
                <a:srgbClr val="000000"/>
              </a:highlight>
            </a:endParaRPr>
          </a:p>
          <a:p>
            <a:pPr indent="0" lvl="0" marL="152400" marR="19050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A4C2F4"/>
              </a:solidFill>
              <a:highlight>
                <a:srgbClr val="000000"/>
              </a:highlight>
            </a:endParaRPr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3075" y="1772125"/>
            <a:ext cx="4762500" cy="21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1085475" y="536050"/>
            <a:ext cx="449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3000">
                <a:solidFill>
                  <a:srgbClr val="A4C2F4"/>
                </a:solidFill>
                <a:highlight>
                  <a:srgbClr val="000000"/>
                </a:highlight>
              </a:rPr>
              <a:t>Knowledge developed!</a:t>
            </a:r>
            <a:endParaRPr b="1" sz="3000">
              <a:solidFill>
                <a:srgbClr val="A4C2F4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5200" y="1261150"/>
            <a:ext cx="3390864" cy="372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2998550" y="527950"/>
            <a:ext cx="57378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marR="19050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9FC5E8"/>
                </a:solidFill>
              </a:rPr>
              <a:t>Let's go to the game!</a:t>
            </a:r>
            <a:endParaRPr b="1" sz="3000">
              <a:solidFill>
                <a:srgbClr val="9FC5E8"/>
              </a:solidFill>
            </a:endParaRPr>
          </a:p>
          <a:p>
            <a:pPr indent="0" lvl="0" marL="152400" marR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rgbClr val="222222"/>
              </a:solidFill>
            </a:endParaRPr>
          </a:p>
          <a:p>
            <a:pPr indent="0" lvl="0" marL="0" marR="3810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A4C2F4"/>
              </a:solidFill>
              <a:highlight>
                <a:srgbClr val="000000"/>
              </a:highlight>
            </a:endParaRPr>
          </a:p>
          <a:p>
            <a:pPr indent="0" lvl="0" marL="152400" marR="19050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A4C2F4"/>
              </a:solidFill>
              <a:highlight>
                <a:srgbClr val="000000"/>
              </a:highlight>
            </a:endParaRPr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5575" y="1648138"/>
            <a:ext cx="23336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ctrTitle"/>
          </p:nvPr>
        </p:nvSpPr>
        <p:spPr>
          <a:xfrm>
            <a:off x="0" y="3107225"/>
            <a:ext cx="4472100" cy="90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500">
                <a:solidFill>
                  <a:srgbClr val="C9DAF8"/>
                </a:solidFill>
              </a:rPr>
              <a:t>Iron Man Game</a:t>
            </a:r>
            <a:endParaRPr b="1" sz="4500">
              <a:solidFill>
                <a:srgbClr val="C9DAF8"/>
              </a:solidFill>
            </a:endParaRPr>
          </a:p>
        </p:txBody>
      </p:sp>
      <p:sp>
        <p:nvSpPr>
          <p:cNvPr id="104" name="Google Shape;104;p21"/>
          <p:cNvSpPr txBox="1"/>
          <p:nvPr/>
        </p:nvSpPr>
        <p:spPr>
          <a:xfrm>
            <a:off x="205150" y="4245925"/>
            <a:ext cx="85461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609600" marR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9DAF8"/>
              </a:buClr>
              <a:buSzPts val="1500"/>
              <a:buChar char="●"/>
            </a:pPr>
            <a:r>
              <a:rPr lang="pt-BR" sz="1500">
                <a:solidFill>
                  <a:srgbClr val="C9DAF8"/>
                </a:solidFill>
              </a:rPr>
              <a:t>Gledson Holanda - </a:t>
            </a:r>
            <a:r>
              <a:rPr i="1" lang="pt-BR" sz="1500">
                <a:solidFill>
                  <a:srgbClr val="C9DAF8"/>
                </a:solidFill>
              </a:rPr>
              <a:t>Iron Man Game Version 0.1</a:t>
            </a:r>
            <a:r>
              <a:rPr lang="pt-BR" sz="1500">
                <a:solidFill>
                  <a:srgbClr val="C9DAF8"/>
                </a:solidFill>
              </a:rPr>
              <a:t> - Published in Ago-01th of 2019</a:t>
            </a:r>
            <a:endParaRPr sz="1500">
              <a:solidFill>
                <a:srgbClr val="C9DAF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9DAF8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